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udio/unknown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3957" r:id="rId2"/>
  </p:sldMasterIdLst>
  <p:notesMasterIdLst>
    <p:notesMasterId r:id="rId24"/>
  </p:notesMasterIdLst>
  <p:sldIdLst>
    <p:sldId id="256" r:id="rId3"/>
    <p:sldId id="290" r:id="rId4"/>
    <p:sldId id="293" r:id="rId5"/>
    <p:sldId id="294" r:id="rId6"/>
    <p:sldId id="295" r:id="rId7"/>
    <p:sldId id="287" r:id="rId8"/>
    <p:sldId id="296" r:id="rId9"/>
    <p:sldId id="297" r:id="rId10"/>
    <p:sldId id="258" r:id="rId11"/>
    <p:sldId id="291" r:id="rId12"/>
    <p:sldId id="289" r:id="rId13"/>
    <p:sldId id="275" r:id="rId14"/>
    <p:sldId id="278" r:id="rId15"/>
    <p:sldId id="281" r:id="rId16"/>
    <p:sldId id="279" r:id="rId17"/>
    <p:sldId id="282" r:id="rId18"/>
    <p:sldId id="280" r:id="rId19"/>
    <p:sldId id="283" r:id="rId20"/>
    <p:sldId id="284" r:id="rId21"/>
    <p:sldId id="285" r:id="rId22"/>
    <p:sldId id="286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93" charset="0"/>
        <a:ea typeface="ＭＳ Ｐゴシック" pitchFamily="34" charset="-128"/>
        <a:cs typeface="ＭＳ Ｐゴシック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C66"/>
    <a:srgbClr val="541BD3"/>
    <a:srgbClr val="FF8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4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fld id="{B8914F6A-A6C8-5F46-9AEF-FFEACA083B7F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fld id="{33BC126B-EABB-3740-B833-07975EECB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ヒラギノ角ゴ Pro W3" pitchFamily="-93" charset="-128"/>
              <a:cs typeface="ヒラギノ角ゴ Pro W3" pitchFamily="-93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89776D-C76D-C94C-86A3-92DCF521B4A1}" type="slidenum">
              <a:rPr lang="en-US" smtClean="0">
                <a:latin typeface="Arial" pitchFamily="-93" charset="0"/>
                <a:ea typeface="ＭＳ Ｐゴシック" pitchFamily="34" charset="-128"/>
                <a:cs typeface="ＭＳ Ｐゴシック" pitchFamily="34" charset="-128"/>
              </a:rPr>
              <a:pPr/>
              <a:t>11</a:t>
            </a:fld>
            <a:endParaRPr lang="en-US" smtClean="0">
              <a:latin typeface="Arial" pitchFamily="-93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87363" y="411163"/>
            <a:ext cx="8169275" cy="6035675"/>
            <a:chOff x="486873" y="411480"/>
            <a:chExt cx="8170255" cy="6035040"/>
          </a:xfrm>
        </p:grpSpPr>
        <p:pic>
          <p:nvPicPr>
            <p:cNvPr id="5" name="Picture 4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6" name="Rectangle 5"/>
            <p:cNvSpPr>
              <a:spLocks/>
            </p:cNvSpPr>
            <p:nvPr/>
          </p:nvSpPr>
          <p:spPr>
            <a:xfrm>
              <a:off x="563082" y="474973"/>
              <a:ext cx="7982908" cy="5889005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3082" y="6133815"/>
              <a:ext cx="7982908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63082" y="457512"/>
              <a:ext cx="7982908" cy="25778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73088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C60-DBCA-AD47-8F76-6412CE63EA0D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988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988"/>
            <a:ext cx="762000" cy="271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6EA7-B21C-534F-BC03-834C6BB6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9" name="Picture 8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1" name="Rectangle 10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8" name="Rectangle 7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258763" y="1593850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 rot="10800000">
            <a:off x="258763" y="1593850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 rtlCol="0"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42B9-0640-1744-885D-64FB95CFA4FF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19469-B457-7B4A-A40F-7D5185C25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85D2-5FE8-924F-8E9D-808F3D6AB0ED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9226-1DEF-3843-8961-4CE0C096A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6" name="Picture 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0" name="Rectangle 9"/>
          <p:cNvSpPr/>
          <p:nvPr/>
        </p:nvSpPr>
        <p:spPr>
          <a:xfrm>
            <a:off x="255588" y="4203700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255588" y="4203700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03B4-503E-3B4D-9462-51A018A39E47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D444-C9DF-1946-A1EF-904FDA03C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E19E7-270B-F94C-B961-ED43C43094DF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CB31-261E-DA40-BF9D-7014D18BD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9" name="Rectangle 8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A10A-6DFB-ED44-9BA1-832E654D28BB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37B02-40BB-1246-97F4-52FB0357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FD1E-294E-DE41-B816-C74927C8C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6786-E631-4547-8578-973839724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E589B-FEA6-AE4E-8B53-BD74AD987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872F-807D-A04D-86F7-C2E43D53B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89B7B-EF35-7E45-BC6B-CC94188F4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72F41-F05A-A34C-B005-E6A69D341F71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D5EA-B6F5-4F49-AB4C-A7DCBC8AB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365-2DF0-BC4B-A105-B721BC138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D7D8-2714-9644-B334-D87A7432D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5BC5-83D1-514B-955F-73457FCBE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3ED6-0B98-7D49-8DB3-F3A4F1841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17CEB-BB55-9E40-A961-4E5E6B194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2699-89EE-C744-87DF-3C51DF220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69EBC-F3F4-6B43-957E-99673EEE1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63563" y="476250"/>
            <a:ext cx="7981950" cy="5888038"/>
            <a:chOff x="562842" y="475488"/>
            <a:chExt cx="7982713" cy="5888736"/>
          </a:xfrm>
        </p:grpSpPr>
        <p:sp>
          <p:nvSpPr>
            <p:cNvPr id="7" name="Rectangle 6"/>
            <p:cNvSpPr>
              <a:spLocks/>
            </p:cNvSpPr>
            <p:nvPr/>
          </p:nvSpPr>
          <p:spPr>
            <a:xfrm>
              <a:off x="562842" y="475488"/>
              <a:ext cx="7982713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62842" y="6134009"/>
              <a:ext cx="7982713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2842" y="3427001"/>
              <a:ext cx="7982713" cy="1587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 rtlCol="0">
            <a:norm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569913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2769F-04B4-F446-8EC0-57B9426D501F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638800" y="6124575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63914-CCB0-BF4E-85BC-539B995F6064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7339-B7B4-444B-9B80-9429616A4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6" name="Picture 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9DB38-8D3F-AE47-8075-F740235A295B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00C9-D3EF-B447-91F8-DCCF16D8E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8" name="Picture 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10" name="Rectangle 9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>
          <a:xfrm rot="16200000" flipH="1">
            <a:off x="221694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21694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3C832-2494-A84D-A2B1-48C5D7A9764A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F7E7-6706-EA4C-A3DD-22F403A14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4" name="Picture 3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6" name="Rectangle 5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4895F-40B7-3A40-9EAB-321E6D5488A3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FE890-5F37-BB4C-84EE-706EA37E4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3" name="Picture 2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5" name="Rectangle 4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E468-7874-F944-A2CC-AA3828256620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7505-B58B-CB44-8B7F-2598FBFA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04D22-3344-4A43-A0D4-329B4F989D31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D662D-44EC-9146-B63A-1056D806E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14999">
              <a:srgbClr val="0000FF"/>
            </a:gs>
            <a:gs pos="58000">
              <a:srgbClr val="FF0000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244475"/>
            <a:ext cx="7345362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133600"/>
            <a:ext cx="7345362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4475" y="6372225"/>
            <a:ext cx="2133600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A217D53-170C-F94D-AEE1-3B26CEA3F037}" type="datetime1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475" y="6372225"/>
            <a:ext cx="2895600" cy="257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6B8F82"/>
                </a:solidFill>
                <a:latin typeface="Brush Script MT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6B8F8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9720608-D930-BE4E-8A47-1D27ED34C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40404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rgbClr val="404040"/>
        </a:buClr>
        <a:buFont typeface="Arial" pitchFamily="-93" charset="0"/>
        <a:buChar char="•"/>
        <a:defRPr sz="2400" kern="1200">
          <a:solidFill>
            <a:srgbClr val="404040"/>
          </a:solidFill>
          <a:latin typeface="+mn-lt"/>
          <a:ea typeface="ＭＳ Ｐゴシック" charset="-128"/>
          <a:cs typeface="ＭＳ Ｐゴシック" charset="-128"/>
        </a:defRPr>
      </a:lvl1pPr>
      <a:lvl2pPr marL="579438" indent="-228600" algn="l" rtl="0" eaLnBrk="0" fontAlgn="base" hangingPunct="0">
        <a:spcBef>
          <a:spcPts val="600"/>
        </a:spcBef>
        <a:spcAft>
          <a:spcPct val="0"/>
        </a:spcAft>
        <a:buClr>
          <a:srgbClr val="6B8F82"/>
        </a:buClr>
        <a:buFont typeface="Arial" pitchFamily="-93" charset="0"/>
        <a:buChar char="•"/>
        <a:defRPr sz="2200" kern="1200">
          <a:solidFill>
            <a:srgbClr val="404040"/>
          </a:solidFill>
          <a:latin typeface="+mn-lt"/>
          <a:ea typeface="ＭＳ Ｐゴシック" charset="-128"/>
          <a:cs typeface="+mn-cs"/>
        </a:defRPr>
      </a:lvl2pPr>
      <a:lvl3pPr marL="8080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pitchFamily="-93" charset="0"/>
        <a:buChar char="•"/>
        <a:defRPr sz="2000" kern="1200">
          <a:solidFill>
            <a:srgbClr val="404040"/>
          </a:solidFill>
          <a:latin typeface="+mn-lt"/>
          <a:ea typeface="ヒラギノ角ゴ Pro W3" pitchFamily="-109" charset="-128"/>
          <a:cs typeface="ヒラギノ角ゴ Pro W3" pitchFamily="-109" charset="-128"/>
        </a:defRPr>
      </a:lvl3pPr>
      <a:lvl4pPr marL="1036638" indent="-228600" algn="l" rtl="0" eaLnBrk="0" fontAlgn="base" hangingPunct="0">
        <a:spcBef>
          <a:spcPts val="600"/>
        </a:spcBef>
        <a:spcAft>
          <a:spcPct val="0"/>
        </a:spcAft>
        <a:buClr>
          <a:srgbClr val="6B8F82"/>
        </a:buClr>
        <a:buFont typeface="Arial" pitchFamily="-93" charset="0"/>
        <a:buChar char="•"/>
        <a:defRPr kern="1200">
          <a:solidFill>
            <a:srgbClr val="404040"/>
          </a:solidFill>
          <a:latin typeface="+mn-lt"/>
          <a:ea typeface="ヒラギノ角ゴ Pro W3" pitchFamily="-109" charset="-128"/>
          <a:cs typeface="+mn-cs"/>
        </a:defRPr>
      </a:lvl4pPr>
      <a:lvl5pPr marL="12652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pitchFamily="-93" charset="0"/>
        <a:buChar char="•"/>
        <a:defRPr kern="1200">
          <a:solidFill>
            <a:srgbClr val="404040"/>
          </a:solidFill>
          <a:latin typeface="+mn-lt"/>
          <a:ea typeface="ヒラギノ角ゴ Pro W3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4" charset="0"/>
              </a:defRPr>
            </a:lvl1pPr>
          </a:lstStyle>
          <a:p>
            <a:pPr>
              <a:defRPr/>
            </a:pPr>
            <a:fld id="{37061E46-D365-AB45-BD42-FCF196C8F236}" type="datetimeFigureOut">
              <a:rPr lang="en-US"/>
              <a:pPr>
                <a:defRPr/>
              </a:pPr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4" charset="0"/>
              </a:defRPr>
            </a:lvl1pPr>
          </a:lstStyle>
          <a:p>
            <a:pPr>
              <a:defRPr/>
            </a:pPr>
            <a:fld id="{1520635D-4994-B740-B6D0-485524F00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3" charset="-128"/>
          <a:cs typeface="ヒラギノ角ゴ Pro W3" pitchFamily="-10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93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 pitchFamily="-10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93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93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93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93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0.png"/><Relationship Id="rId5" Type="http://schemas.openxmlformats.org/officeDocument/2006/relationships/audio" Target="file:///\\localhost\Users\jennystanczyk\Music\iTunes\iTunes%20Media\Music\Cake\Fashion%20Nugget\07%20I%20Will%20Survive.mp3" TargetMode="Externa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d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audio" Target="../media/audio7.bin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9.wav"/><Relationship Id="rId7" Type="http://schemas.openxmlformats.org/officeDocument/2006/relationships/image" Target="../media/image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0.gif"/><Relationship Id="rId4" Type="http://schemas.openxmlformats.org/officeDocument/2006/relationships/audio" Target="../media/media9.wav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audio" Target="../media/audio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9.bin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1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4.mp3"/><Relationship Id="rId7" Type="http://schemas.openxmlformats.org/officeDocument/2006/relationships/image" Target="../media/image9.png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8.xml"/><Relationship Id="rId5" Type="http://schemas.microsoft.com/office/2007/relationships/media" Target="../media/media15.wav"/><Relationship Id="rId10" Type="http://schemas.openxmlformats.org/officeDocument/2006/relationships/image" Target="../media/image34.png"/><Relationship Id="rId4" Type="http://schemas.openxmlformats.org/officeDocument/2006/relationships/audio" Target="../media/media14.mp3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\\localhost\Users\jennystanczyk\Music\iTunes\iTunes%20Media\Music\Cake\Fashion%20Nugget\07%20I%20Will%20Survive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WAV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8.png"/><Relationship Id="rId5" Type="http://schemas.microsoft.com/office/2007/relationships/media" Target="../media/media5.WAV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tb0F0C6GUFg?list=PLVo8AIdHe_UeKpYBEnAhffbQQCoM6jh7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tb0F0C6GUF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ool patriot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cool patriot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ousino.jpg"/>
          <p:cNvPicPr>
            <a:picLocks noChangeAspect="1"/>
          </p:cNvPicPr>
          <p:nvPr/>
        </p:nvPicPr>
        <p:blipFill>
          <a:blip r:embed="rId8"/>
          <a:srcRect r="32719" b="72778"/>
          <a:stretch>
            <a:fillRect/>
          </a:stretch>
        </p:blipFill>
        <p:spPr>
          <a:xfrm>
            <a:off x="867541" y="489037"/>
            <a:ext cx="7667170" cy="1966296"/>
          </a:xfrm>
          <a:prstGeom prst="rect">
            <a:avLst/>
          </a:prstGeom>
          <a:effectLst>
            <a:innerShdw blurRad="552450" dist="50800" dir="13500000">
              <a:srgbClr val="0000FF">
                <a:alpha val="50000"/>
              </a:srgb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58451" y="784305"/>
            <a:ext cx="6278643" cy="102706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COUSINO EDITION</a:t>
            </a:r>
          </a:p>
        </p:txBody>
      </p:sp>
      <p:pic>
        <p:nvPicPr>
          <p:cNvPr id="1639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541" y="49799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4"/>
          <p:cNvSpPr txBox="1">
            <a:spLocks noChangeArrowheads="1"/>
          </p:cNvSpPr>
          <p:nvPr/>
        </p:nvSpPr>
        <p:spPr bwMode="auto">
          <a:xfrm>
            <a:off x="1658451" y="3729038"/>
            <a:ext cx="6611938" cy="15557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Bernard MT Condensed" pitchFamily="18" charset="0"/>
              </a:rPr>
              <a:t>9</a:t>
            </a:r>
            <a:r>
              <a:rPr lang="en-US" sz="4800" baseline="30000">
                <a:latin typeface="Bernard MT Condensed" pitchFamily="18" charset="0"/>
              </a:rPr>
              <a:t>TH</a:t>
            </a:r>
            <a:r>
              <a:rPr lang="en-US" sz="4800">
                <a:latin typeface="Bernard MT Condensed" pitchFamily="18" charset="0"/>
              </a:rPr>
              <a:t> GRADE SURVIVAL</a:t>
            </a:r>
          </a:p>
          <a:p>
            <a:pPr algn="ctr"/>
            <a:r>
              <a:rPr lang="en-US" sz="4800">
                <a:latin typeface="Bernard MT Condensed" pitchFamily="18" charset="0"/>
              </a:rPr>
              <a:t>GUIDE</a:t>
            </a:r>
          </a:p>
        </p:txBody>
      </p:sp>
      <p:pic>
        <p:nvPicPr>
          <p:cNvPr id="2" name="01-07- I Will Survi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07 I Will Survive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796353" y="1670083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95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95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  <p:audio>
              <p:cMediaNode numSld="3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 rot="-821069">
            <a:off x="2789238" y="2551113"/>
            <a:ext cx="3565525" cy="1755775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EVERY HOUSE IS THE SAME SQUARE</a:t>
            </a:r>
          </a:p>
        </p:txBody>
      </p:sp>
      <p:pic>
        <p:nvPicPr>
          <p:cNvPr id="3" name="Picture 2" descr="Cousino 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-65088"/>
            <a:ext cx="8404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ousino Map.jpg"/>
          <p:cNvPicPr>
            <a:picLocks noChangeAspect="1"/>
          </p:cNvPicPr>
          <p:nvPr/>
        </p:nvPicPr>
        <p:blipFill>
          <a:blip r:embed="rId3"/>
          <a:srcRect l="17178" t="69853" r="58121" b="10435"/>
          <a:stretch>
            <a:fillRect/>
          </a:stretch>
        </p:blipFill>
        <p:spPr bwMode="auto">
          <a:xfrm>
            <a:off x="369888" y="195263"/>
            <a:ext cx="845185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136" y="600800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BOYS BATHROOM     </a:t>
            </a:r>
          </a:p>
        </p:txBody>
      </p:sp>
      <p:sp>
        <p:nvSpPr>
          <p:cNvPr id="6" name="Down Arrow 5"/>
          <p:cNvSpPr/>
          <p:nvPr/>
        </p:nvSpPr>
        <p:spPr>
          <a:xfrm>
            <a:off x="3181709" y="908577"/>
            <a:ext cx="204831" cy="8602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39120" y="446911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GIRLS BATHROOM     </a:t>
            </a:r>
          </a:p>
        </p:txBody>
      </p:sp>
      <p:sp>
        <p:nvSpPr>
          <p:cNvPr id="8" name="Down Arrow 7"/>
          <p:cNvSpPr/>
          <p:nvPr/>
        </p:nvSpPr>
        <p:spPr>
          <a:xfrm>
            <a:off x="5817791" y="907088"/>
            <a:ext cx="204831" cy="8602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74231" y="3713890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HOUSE OFFICES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025680" y="4021668"/>
            <a:ext cx="204831" cy="5524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5234289" y="4021668"/>
            <a:ext cx="204831" cy="5524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12" descr="GIVING TRE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5100" y="2520950"/>
            <a:ext cx="125888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otcha.jpg"/>
          <p:cNvPicPr>
            <a:picLocks noChangeAspect="1"/>
          </p:cNvPicPr>
          <p:nvPr/>
        </p:nvPicPr>
        <p:blipFill>
          <a:blip r:embed="rId5"/>
          <a:srcRect l="73920" t="13226" r="13580" b="68575"/>
          <a:stretch>
            <a:fillRect/>
          </a:stretch>
        </p:blipFill>
        <p:spPr bwMode="auto">
          <a:xfrm>
            <a:off x="1227138" y="2520950"/>
            <a:ext cx="6778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j031677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7525" y="2762250"/>
            <a:ext cx="9128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eft Arrow 17"/>
          <p:cNvSpPr/>
          <p:nvPr/>
        </p:nvSpPr>
        <p:spPr>
          <a:xfrm flipV="1">
            <a:off x="370473" y="1961990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Left Arrow 18"/>
          <p:cNvSpPr/>
          <p:nvPr/>
        </p:nvSpPr>
        <p:spPr>
          <a:xfrm flipV="1">
            <a:off x="522873" y="4702833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438727" flipV="1">
            <a:off x="7608289" y="1921214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438727" flipV="1">
            <a:off x="7560703" y="4635782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564011" flipV="1">
            <a:off x="4034237" y="836578"/>
            <a:ext cx="1195860" cy="38635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 descr="Cousino Map.jpg"/>
          <p:cNvPicPr>
            <a:picLocks noChangeAspect="1"/>
          </p:cNvPicPr>
          <p:nvPr/>
        </p:nvPicPr>
        <p:blipFill>
          <a:blip r:embed="rId3"/>
          <a:srcRect l="25113" t="3951" r="50974" b="76451"/>
          <a:stretch>
            <a:fillRect/>
          </a:stretch>
        </p:blipFill>
        <p:spPr bwMode="auto">
          <a:xfrm rot="10800000">
            <a:off x="28575" y="65088"/>
            <a:ext cx="9221788" cy="679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Cousino 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-6350"/>
            <a:ext cx="9115425" cy="743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cool patrio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 descr="cool patrio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ousino.jpg"/>
          <p:cNvPicPr>
            <a:picLocks noChangeAspect="1"/>
          </p:cNvPicPr>
          <p:nvPr/>
        </p:nvPicPr>
        <p:blipFill>
          <a:blip r:embed="rId5"/>
          <a:srcRect r="32719" b="72778"/>
          <a:stretch>
            <a:fillRect/>
          </a:stretch>
        </p:blipFill>
        <p:spPr bwMode="auto">
          <a:xfrm>
            <a:off x="696913" y="258763"/>
            <a:ext cx="7667625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cousino ma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958975"/>
            <a:ext cx="11950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278780">
            <a:off x="1843006" y="1652943"/>
            <a:ext cx="5798610" cy="30777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latin typeface="+mn-lt"/>
                <a:ea typeface="+mn-ea"/>
                <a:cs typeface="+mn-cs"/>
              </a:rPr>
              <a:t>Cousino has 3 </a:t>
            </a:r>
            <a:r>
              <a:rPr lang="en-US" sz="3400" dirty="0" smtClean="0">
                <a:latin typeface="+mn-lt"/>
                <a:ea typeface="+mn-ea"/>
                <a:cs typeface="+mn-cs"/>
              </a:rPr>
              <a:t>houses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latin typeface="+mn-lt"/>
                <a:ea typeface="+mn-ea"/>
                <a:cs typeface="+mn-cs"/>
              </a:rPr>
              <a:t>East,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latin typeface="+mn-lt"/>
                <a:ea typeface="+mn-ea"/>
                <a:cs typeface="+mn-cs"/>
              </a:rPr>
              <a:t>South,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latin typeface="+mn-lt"/>
                <a:ea typeface="+mn-ea"/>
                <a:cs typeface="+mn-cs"/>
              </a:rPr>
              <a:t>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latin typeface="+mn-lt"/>
                <a:ea typeface="+mn-ea"/>
                <a:cs typeface="+mn-cs"/>
              </a:rPr>
              <a:t>West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thehellwew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0968" name="Picture 5" descr="cousino.jpg"/>
            <p:cNvPicPr>
              <a:picLocks noChangeAspect="1"/>
            </p:cNvPicPr>
            <p:nvPr/>
          </p:nvPicPr>
          <p:blipFill>
            <a:blip r:embed="rId3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9" name="Picture 6" descr="cool patrio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Picture 7" descr="cool patrio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EastHousePictur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825" y="1066800"/>
            <a:ext cx="672465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2268861">
            <a:off x="0" y="3141663"/>
            <a:ext cx="3563938" cy="6413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EAGLE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EAST HOUSE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8263" y="4540250"/>
            <a:ext cx="6194425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100’S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2268861">
            <a:off x="4864100" y="2873375"/>
            <a:ext cx="3563938" cy="6413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sto MT" pitchFamily="18" charset="0"/>
              </a:rPr>
              <a:t>LOST BOOKS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3" y="1782673"/>
            <a:ext cx="4572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oksma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1991" name="Picture 4" descr="cousino.jpg"/>
            <p:cNvPicPr>
              <a:picLocks noChangeAspect="1"/>
            </p:cNvPicPr>
            <p:nvPr/>
          </p:nvPicPr>
          <p:blipFill>
            <a:blip r:embed="rId3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2" name="Picture 5" descr="cool patrio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3" name="Picture 6" descr="cool patrio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960438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EAST HOUSE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38" y="1684338"/>
            <a:ext cx="5932487" cy="2862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>
                <a:latin typeface="Calisto MT" pitchFamily="18" charset="0"/>
              </a:rPr>
              <a:t>Students</a:t>
            </a:r>
          </a:p>
          <a:p>
            <a:pPr algn="ctr">
              <a:defRPr/>
            </a:pPr>
            <a:r>
              <a:rPr lang="en-US" sz="6000">
                <a:latin typeface="Calisto MT" pitchFamily="18" charset="0"/>
              </a:rPr>
              <a:t> A-GN</a:t>
            </a:r>
          </a:p>
          <a:p>
            <a:pPr algn="ctr">
              <a:defRPr/>
            </a:pPr>
            <a:endParaRPr lang="en-US" sz="6000">
              <a:latin typeface="Calisto M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0438" y="3956050"/>
            <a:ext cx="6964362" cy="21542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7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MRS. PIROG</a:t>
            </a:r>
          </a:p>
          <a:p>
            <a:pPr algn="ctr">
              <a:defRPr/>
            </a:pPr>
            <a:r>
              <a:rPr lang="en-US" sz="67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 </a:t>
            </a:r>
          </a:p>
        </p:txBody>
      </p:sp>
      <p:pic>
        <p:nvPicPr>
          <p:cNvPr id="10" name="Picture 9" descr="Pirog.jpg"/>
          <p:cNvPicPr>
            <a:picLocks noChangeAspect="1"/>
          </p:cNvPicPr>
          <p:nvPr/>
        </p:nvPicPr>
        <p:blipFill>
          <a:blip r:embed="rId5"/>
          <a:srcRect t="27692" r="55385" b="5769"/>
          <a:stretch>
            <a:fillRect/>
          </a:stretch>
        </p:blipFill>
        <p:spPr bwMode="auto">
          <a:xfrm>
            <a:off x="7460580" y="1422741"/>
            <a:ext cx="1384969" cy="206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py of womentr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py of womentr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3016" name="Picture 5" descr="cousino.jpg"/>
            <p:cNvPicPr>
              <a:picLocks noChangeAspect="1"/>
            </p:cNvPicPr>
            <p:nvPr/>
          </p:nvPicPr>
          <p:blipFill>
            <a:blip r:embed="rId4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7" name="Picture 6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8" name="Picture 7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789737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SOUTH HOUSE</a:t>
            </a:r>
          </a:p>
        </p:txBody>
      </p:sp>
      <p:pic>
        <p:nvPicPr>
          <p:cNvPr id="9" name="Picture 8" descr="SouthHousePictur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8263" y="1909763"/>
            <a:ext cx="613727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2157551">
            <a:off x="-469900" y="3314700"/>
            <a:ext cx="4664075" cy="579438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sto MT" pitchFamily="18" charset="0"/>
              </a:rPr>
              <a:t>STATUE OF LIBERTY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363" y="5222875"/>
            <a:ext cx="6194425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200’S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686672">
            <a:off x="5065713" y="2211388"/>
            <a:ext cx="3563937" cy="2308225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sto MT" pitchFamily="18" charset="0"/>
              </a:rPr>
              <a:t>COUNSELING OFFICE (schedules and stuff)</a:t>
            </a:r>
          </a:p>
        </p:txBody>
      </p:sp>
      <p:pic>
        <p:nvPicPr>
          <p:cNvPr id="6" name="helpyouic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" end="1176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4038" name="Picture 4" descr="cousino.jpg"/>
            <p:cNvPicPr>
              <a:picLocks noChangeAspect="1"/>
            </p:cNvPicPr>
            <p:nvPr/>
          </p:nvPicPr>
          <p:blipFill>
            <a:blip r:embed="rId5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9" name="Picture 5" descr="cool patriot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0" name="Picture 6" descr="cool patriot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829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SOUTH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1950" y="2071688"/>
            <a:ext cx="6194425" cy="1754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MRS. KUZICH</a:t>
            </a:r>
          </a:p>
          <a:p>
            <a:pPr algn="ctr">
              <a:defRPr/>
            </a:pPr>
            <a:r>
              <a:rPr lang="en-US" sz="54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P-Z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rcRect r="39919" b="26144"/>
              <a:stretch>
                <a:fillRect/>
              </a:stretch>
            </p:blipFill>
          </mc:Choice>
          <mc:Fallback>
            <p:blipFill>
              <a:blip r:embed="rId8"/>
              <a:srcRect r="39919" b="26144"/>
              <a:stretch>
                <a:fillRect/>
              </a:stretch>
            </p:blipFill>
          </mc:Fallback>
        </mc:AlternateContent>
        <p:spPr bwMode="auto">
          <a:xfrm>
            <a:off x="7464425" y="1628775"/>
            <a:ext cx="14065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py of wisestchooser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4175" y="433206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py of wisestchoos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5063" name="Picture 5" descr="cousino.jpg"/>
            <p:cNvPicPr>
              <a:picLocks noChangeAspect="1"/>
            </p:cNvPicPr>
            <p:nvPr/>
          </p:nvPicPr>
          <p:blipFill>
            <a:blip r:embed="rId6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Picture 6" descr="cool patriot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5" name="Picture 7" descr="cool patriot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WestHousePictur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8263" y="1684338"/>
            <a:ext cx="57737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WEST HOUSE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1810411">
            <a:off x="-473869" y="2340973"/>
            <a:ext cx="3624262" cy="6413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sto MT" pitchFamily="18" charset="0"/>
              </a:rPr>
              <a:t>WARRIOR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9513" y="4721225"/>
            <a:ext cx="4662487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300’S</a:t>
            </a:r>
          </a:p>
        </p:txBody>
      </p:sp>
      <p:pic>
        <p:nvPicPr>
          <p:cNvPr id="5" name="careersN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414587"/>
            <a:ext cx="4762500" cy="2028825"/>
          </a:xfrm>
          <a:prstGeom prst="rect">
            <a:avLst/>
          </a:prstGeom>
        </p:spPr>
      </p:pic>
      <p:pic>
        <p:nvPicPr>
          <p:cNvPr id="8" name="getemcowbo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46087" name="Picture 4" descr="cousino.jpg"/>
            <p:cNvPicPr>
              <a:picLocks noChangeAspect="1"/>
            </p:cNvPicPr>
            <p:nvPr/>
          </p:nvPicPr>
          <p:blipFill>
            <a:blip r:embed="rId5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5" descr="cool patriot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9" name="Picture 6" descr="cool patriot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WEST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8263" y="3235325"/>
            <a:ext cx="6194425" cy="3186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MR.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SHEPPARD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7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8263" y="1947863"/>
            <a:ext cx="5932487" cy="1014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  <a:cs typeface="+mn-cs"/>
              </a:rPr>
              <a:t>GO-O</a:t>
            </a:r>
          </a:p>
        </p:txBody>
      </p:sp>
      <p:pic>
        <p:nvPicPr>
          <p:cNvPr id="10" name="Picture 9" descr="Shepard_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0088" y="1073150"/>
            <a:ext cx="188912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oxOfSha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0713" y="3287713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xOfSh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4"/>
          <p:cNvGrpSpPr>
            <a:grpSpLocks/>
          </p:cNvGrpSpPr>
          <p:nvPr/>
        </p:nvGrpSpPr>
        <p:grpSpPr bwMode="auto">
          <a:xfrm>
            <a:off x="283744" y="488950"/>
            <a:ext cx="8485606" cy="6021843"/>
            <a:chOff x="283590" y="489037"/>
            <a:chExt cx="8486093" cy="6021073"/>
          </a:xfrm>
        </p:grpSpPr>
        <p:pic>
          <p:nvPicPr>
            <p:cNvPr id="47112" name="Picture 2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3" name="Picture 3" descr="cousino.jpg"/>
            <p:cNvPicPr>
              <a:picLocks noChangeAspect="1"/>
            </p:cNvPicPr>
            <p:nvPr/>
          </p:nvPicPr>
          <p:blipFill>
            <a:blip r:embed="rId6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1" name="Picture 1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283590" y="2954110"/>
              <a:ext cx="2292495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1671638" y="227013"/>
            <a:ext cx="6194425" cy="11239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  <a:cs typeface="+mn-cs"/>
              </a:rPr>
              <a:t>LUNCH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9038" y="1577975"/>
            <a:ext cx="7138987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GET THERE QUICKLY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638" y="2954338"/>
            <a:ext cx="6194425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  <a:cs typeface="+mn-cs"/>
              </a:rPr>
              <a:t>NO BAGS IN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1638" y="4305300"/>
            <a:ext cx="6194425" cy="1431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u="sng">
                <a:latin typeface="Calisto MT" charset="0"/>
                <a:ea typeface="ＭＳ Ｐゴシック" charset="-128"/>
                <a:cs typeface="ＭＳ Ｐゴシック" charset="-128"/>
              </a:rPr>
              <a:t>EVERYTHING</a:t>
            </a:r>
            <a:r>
              <a:rPr lang="en-US" sz="4400">
                <a:latin typeface="Calisto MT" charset="0"/>
                <a:ea typeface="ＭＳ Ｐゴシック" charset="-128"/>
                <a:cs typeface="ＭＳ Ｐゴシック" charset="-128"/>
              </a:rPr>
              <a:t> IS ON CAMERA</a:t>
            </a:r>
          </a:p>
        </p:txBody>
      </p:sp>
      <p:pic>
        <p:nvPicPr>
          <p:cNvPr id="13" name="Picture 12" descr="gg5682739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5745">
            <a:off x="163407" y="2020860"/>
            <a:ext cx="1401726" cy="1368744"/>
          </a:xfrm>
          <a:prstGeom prst="rect">
            <a:avLst/>
          </a:prstGeom>
        </p:spPr>
      </p:pic>
      <p:pic>
        <p:nvPicPr>
          <p:cNvPr id="14" name="Picture 13" descr="gg5682739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25745">
            <a:off x="6762892" y="2020861"/>
            <a:ext cx="1401726" cy="1368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9038" y="3520470"/>
            <a:ext cx="7138987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latin typeface="+mn-lt"/>
                <a:ea typeface="+mn-ea"/>
                <a:cs typeface="+mn-cs"/>
              </a:rPr>
              <a:t>YOU CAN WEAR HEADPHONES</a:t>
            </a:r>
            <a:endParaRPr lang="en-US" sz="4800" dirty="0">
              <a:latin typeface="+mn-lt"/>
              <a:ea typeface="+mn-ea"/>
              <a:cs typeface="+mn-cs"/>
            </a:endParaRPr>
          </a:p>
        </p:txBody>
      </p:sp>
      <p:pic>
        <p:nvPicPr>
          <p:cNvPr id="16" name="lun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0713" y="3287713"/>
            <a:ext cx="282575" cy="282575"/>
          </a:xfrm>
          <a:prstGeom prst="rect">
            <a:avLst/>
          </a:prstGeom>
        </p:spPr>
      </p:pic>
      <p:pic>
        <p:nvPicPr>
          <p:cNvPr id="2050" name="Picture 2" descr="Image result for school lunchroom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21" y="1533675"/>
            <a:ext cx="3810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1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1"/>
          <p:cNvGrpSpPr>
            <a:grpSpLocks/>
          </p:cNvGrpSpPr>
          <p:nvPr/>
        </p:nvGrpSpPr>
        <p:grpSpPr bwMode="auto">
          <a:xfrm>
            <a:off x="438150" y="488950"/>
            <a:ext cx="8331200" cy="5621338"/>
            <a:chOff x="438005" y="489037"/>
            <a:chExt cx="8331678" cy="5620619"/>
          </a:xfrm>
        </p:grpSpPr>
        <p:pic>
          <p:nvPicPr>
            <p:cNvPr id="48134" name="Picture 2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5" name="Picture 3" descr="cool patri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6" name="Picture 4" descr="cousino.jpg"/>
            <p:cNvPicPr>
              <a:picLocks noChangeAspect="1"/>
            </p:cNvPicPr>
            <p:nvPr/>
          </p:nvPicPr>
          <p:blipFill>
            <a:blip r:embed="rId6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671638" y="227013"/>
            <a:ext cx="6194425" cy="1938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  <a:cs typeface="+mn-cs"/>
              </a:rPr>
              <a:t>IN THE CLASSROOM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1638" y="2776538"/>
            <a:ext cx="6194425" cy="1630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+mn-lt"/>
                <a:ea typeface="+mn-ea"/>
                <a:cs typeface="+mn-cs"/>
              </a:rPr>
              <a:t>CHECK IN FIRST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THEN GO TO BATHROOM OR LOCKER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3975" y="4802188"/>
            <a:ext cx="7210425" cy="11382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ea typeface="+mn-ea"/>
                <a:cs typeface="+mn-cs"/>
              </a:rPr>
              <a:t>TALK TO YOUR TEACHER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BEFORE OR AFTER CLASS</a:t>
            </a:r>
          </a:p>
        </p:txBody>
      </p:sp>
      <p:pic>
        <p:nvPicPr>
          <p:cNvPr id="9" name="whoseopin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0713" y="3287713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seopin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_have_no_idea_what_s_going_on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682750"/>
            <a:ext cx="63500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821069">
            <a:off x="1847850" y="746125"/>
            <a:ext cx="3563938" cy="12001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DO YOU FEEL LIKE THIS?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-821069">
            <a:off x="5018088" y="5038725"/>
            <a:ext cx="3563937" cy="1201738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THIS SHOULD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rriblelesso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" end="48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grpSp>
        <p:nvGrpSpPr>
          <p:cNvPr id="49154" name="Group 1"/>
          <p:cNvGrpSpPr>
            <a:grpSpLocks/>
          </p:cNvGrpSpPr>
          <p:nvPr/>
        </p:nvGrpSpPr>
        <p:grpSpPr bwMode="auto">
          <a:xfrm>
            <a:off x="438150" y="488950"/>
            <a:ext cx="8331200" cy="5621338"/>
            <a:chOff x="438005" y="489037"/>
            <a:chExt cx="8331678" cy="5620619"/>
          </a:xfrm>
        </p:grpSpPr>
        <p:pic>
          <p:nvPicPr>
            <p:cNvPr id="49161" name="Picture 2" descr="cool patriot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2" name="Picture 3" descr="cool patriot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3" name="Picture 4" descr="cousino.jpg"/>
            <p:cNvPicPr>
              <a:picLocks noChangeAspect="1"/>
            </p:cNvPicPr>
            <p:nvPr/>
          </p:nvPicPr>
          <p:blipFill>
            <a:blip r:embed="rId9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671638" y="227013"/>
            <a:ext cx="6194425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  <a:cs typeface="+mn-cs"/>
              </a:rPr>
              <a:t>GRADES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9038" y="1538288"/>
            <a:ext cx="713105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  <a:ea typeface="+mn-ea"/>
                <a:cs typeface="+mn-cs"/>
              </a:rPr>
              <a:t>CHECK PARENT PORTAL DAILY-</a:t>
            </a:r>
            <a:r>
              <a:rPr lang="en-US" sz="3200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download the app NOW!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350" y="2781300"/>
            <a:ext cx="6615113" cy="1260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latin typeface="+mn-lt"/>
                <a:ea typeface="+mn-ea"/>
                <a:cs typeface="+mn-cs"/>
              </a:rPr>
              <a:t>TALK</a:t>
            </a:r>
            <a:r>
              <a:rPr lang="en-US" sz="2800" dirty="0">
                <a:latin typeface="+mn-lt"/>
                <a:ea typeface="+mn-ea"/>
                <a:cs typeface="+mn-cs"/>
              </a:rPr>
              <a:t> TO YOUR TEACHERS: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ABOUT MISSING ASSIGNMENTS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QUESTIONS YOU HAVE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350" y="4302125"/>
            <a:ext cx="6615113" cy="52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KEEP ALL YOUR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3350" y="4940300"/>
            <a:ext cx="6615113" cy="52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TAKE NOTES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3350" y="5586413"/>
            <a:ext cx="6615113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DO YOUR HOMEWORK!</a:t>
            </a:r>
          </a:p>
        </p:txBody>
      </p:sp>
      <p:pic>
        <p:nvPicPr>
          <p:cNvPr id="16" name="Picture 15" descr="Snip20160905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91913">
            <a:off x="182391" y="1119260"/>
            <a:ext cx="1983688" cy="1448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54990">
            <a:off x="-184038" y="885573"/>
            <a:ext cx="2180499" cy="461665"/>
          </a:xfrm>
          <a:prstGeom prst="rect">
            <a:avLst/>
          </a:prstGeom>
          <a:solidFill>
            <a:srgbClr val="000C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Code TZDB</a:t>
            </a:r>
          </a:p>
        </p:txBody>
      </p:sp>
      <p:pic>
        <p:nvPicPr>
          <p:cNvPr id="4" name="01-10- Never Gonna Give You U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ttitudeadju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2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2871"/>
                            </p:stCondLst>
                            <p:childTnLst>
                              <p:par>
                                <p:cTn id="46" presetID="2" presetClass="exit" presetSubtype="4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6" descr="cyclops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1969272"/>
            <a:ext cx="2559760" cy="4414659"/>
          </a:xfrm>
        </p:spPr>
      </p:pic>
      <p:pic>
        <p:nvPicPr>
          <p:cNvPr id="1026" name="Picture 2" descr="Image result for freshman fri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71" y="2085865"/>
            <a:ext cx="38100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900113" y="396875"/>
            <a:ext cx="7345362" cy="13398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40404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400" eaLnBrk="1" hangingPunct="1"/>
            <a:r>
              <a:rPr lang="en-US" sz="4400" dirty="0" smtClean="0">
                <a:ea typeface="ＭＳ Ｐゴシック" pitchFamily="34" charset="-128"/>
                <a:cs typeface="ＭＳ Ｐゴシック" pitchFamily="34" charset="-128"/>
              </a:rPr>
              <a:t>Freshman Friday</a:t>
            </a:r>
            <a:endParaRPr lang="en-US" sz="4400" dirty="0"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914400"/>
            <a:ext cx="7345362" cy="133985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sz="4400" dirty="0">
                <a:ea typeface="ＭＳ Ｐゴシック" pitchFamily="34" charset="-128"/>
                <a:cs typeface="ＭＳ Ｐゴシック" pitchFamily="34" charset="-128"/>
              </a:rPr>
              <a:t>There is NO Freshman Friday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py of lostinnocence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py of offeringtr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01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ousino.jpg"/>
          <p:cNvPicPr>
            <a:picLocks noChangeAspect="1"/>
          </p:cNvPicPr>
          <p:nvPr/>
        </p:nvPicPr>
        <p:blipFill>
          <a:blip r:embed="rId4"/>
          <a:srcRect r="32719" b="72778"/>
          <a:stretch>
            <a:fillRect/>
          </a:stretch>
        </p:blipFill>
        <p:spPr>
          <a:xfrm>
            <a:off x="867541" y="489037"/>
            <a:ext cx="7667170" cy="1966296"/>
          </a:xfrm>
          <a:prstGeom prst="rect">
            <a:avLst/>
          </a:prstGeom>
          <a:effectLst>
            <a:innerShdw blurRad="552450" dist="50800" dir="13500000">
              <a:srgbClr val="0000FF">
                <a:alpha val="50000"/>
              </a:srgb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58451" y="489037"/>
            <a:ext cx="6278643" cy="196629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Take Out Your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Schedule</a:t>
            </a:r>
          </a:p>
        </p:txBody>
      </p:sp>
      <p:pic>
        <p:nvPicPr>
          <p:cNvPr id="10" name="07 I Will Survi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pple-iphone .png"/>
          <p:cNvPicPr>
            <a:picLocks noChangeAspect="1"/>
          </p:cNvPicPr>
          <p:nvPr/>
        </p:nvPicPr>
        <p:blipFill>
          <a:blip r:embed="rId6"/>
          <a:srcRect l="34306" t="6898" r="34248" b="11040"/>
          <a:stretch>
            <a:fillRect/>
          </a:stretch>
        </p:blipFill>
        <p:spPr bwMode="auto">
          <a:xfrm rot="-217079">
            <a:off x="2155825" y="2271713"/>
            <a:ext cx="11572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raditionalclassschedule2.jpg"/>
          <p:cNvPicPr>
            <a:picLocks noChangeAspect="1"/>
          </p:cNvPicPr>
          <p:nvPr/>
        </p:nvPicPr>
        <p:blipFill>
          <a:blip r:embed="rId7"/>
          <a:srcRect l="3032" t="8803" r="6183" b="30164"/>
          <a:stretch>
            <a:fillRect/>
          </a:stretch>
        </p:blipFill>
        <p:spPr bwMode="auto">
          <a:xfrm rot="159839">
            <a:off x="3900488" y="2554288"/>
            <a:ext cx="303847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238139" flipV="1">
            <a:off x="2805113" y="4757738"/>
            <a:ext cx="3563937" cy="12001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SNAP A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ool patrio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cool patrio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ousino.jpg"/>
          <p:cNvPicPr>
            <a:picLocks noChangeAspect="1"/>
          </p:cNvPicPr>
          <p:nvPr/>
        </p:nvPicPr>
        <p:blipFill>
          <a:blip r:embed="rId3"/>
          <a:srcRect r="32719" b="72778"/>
          <a:stretch>
            <a:fillRect/>
          </a:stretch>
        </p:blipFill>
        <p:spPr>
          <a:xfrm>
            <a:off x="867541" y="489037"/>
            <a:ext cx="7667170" cy="1966296"/>
          </a:xfrm>
          <a:prstGeom prst="rect">
            <a:avLst/>
          </a:prstGeom>
          <a:effectLst>
            <a:innerShdw blurRad="552450" dist="50800" dir="13500000">
              <a:srgbClr val="0000FF">
                <a:alpha val="50000"/>
              </a:srgbClr>
            </a:innerShdw>
          </a:effectLst>
        </p:spPr>
      </p:pic>
      <p:pic>
        <p:nvPicPr>
          <p:cNvPr id="11" name="Picture 10" descr="apple-iphone .png"/>
          <p:cNvPicPr>
            <a:picLocks noChangeAspect="1"/>
          </p:cNvPicPr>
          <p:nvPr/>
        </p:nvPicPr>
        <p:blipFill>
          <a:blip r:embed="rId4"/>
          <a:srcRect l="33125" t="8115" r="34485" b="11040"/>
          <a:stretch>
            <a:fillRect/>
          </a:stretch>
        </p:blipFill>
        <p:spPr bwMode="auto">
          <a:xfrm>
            <a:off x="3094889" y="0"/>
            <a:ext cx="2944813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raditionalclassschedule2.jpg"/>
          <p:cNvPicPr>
            <a:picLocks noChangeAspect="1"/>
          </p:cNvPicPr>
          <p:nvPr/>
        </p:nvPicPr>
        <p:blipFill>
          <a:blip r:embed="rId5">
            <a:alphaModFix amt="68000"/>
          </a:blip>
          <a:srcRect t="10844" b="31213"/>
          <a:stretch>
            <a:fillRect/>
          </a:stretch>
        </p:blipFill>
        <p:spPr bwMode="auto">
          <a:xfrm>
            <a:off x="3502893" y="853306"/>
            <a:ext cx="24574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238139" flipV="1">
            <a:off x="-134938" y="973138"/>
            <a:ext cx="3563938" cy="1200150"/>
          </a:xfrm>
          <a:prstGeom prst="rect">
            <a:avLst/>
          </a:prstGeom>
          <a:solidFill>
            <a:srgbClr val="C4F078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alisto MT" pitchFamily="18" charset="0"/>
              </a:rPr>
              <a:t>MAKE IT YOUR WALL PAPER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cousino.jpg"/>
          <p:cNvPicPr>
            <a:picLocks noChangeAspect="1"/>
          </p:cNvPicPr>
          <p:nvPr/>
        </p:nvPicPr>
        <p:blipFill>
          <a:blip r:embed="rId4"/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1325563" y="2554288"/>
            <a:ext cx="661193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Bernard MT Condensed" pitchFamily="18" charset="0"/>
              </a:rPr>
              <a:t>GETTING FROM</a:t>
            </a:r>
          </a:p>
          <a:p>
            <a:pPr algn="ctr"/>
            <a:r>
              <a:rPr lang="en-US" sz="4800" dirty="0">
                <a:latin typeface="Bernard MT Condensed" pitchFamily="18" charset="0"/>
              </a:rPr>
              <a:t>POINT A</a:t>
            </a:r>
          </a:p>
          <a:p>
            <a:pPr algn="ctr"/>
            <a:r>
              <a:rPr lang="en-US" sz="4800" dirty="0">
                <a:latin typeface="Bernard MT Condensed" pitchFamily="18" charset="0"/>
              </a:rPr>
              <a:t>TO</a:t>
            </a:r>
          </a:p>
          <a:p>
            <a:pPr algn="ctr"/>
            <a:r>
              <a:rPr lang="en-US" sz="4800" dirty="0">
                <a:latin typeface="Bernard MT Condensed" pitchFamily="18" charset="0"/>
              </a:rPr>
              <a:t>POINT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8451" y="784305"/>
            <a:ext cx="6278643" cy="102706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py of welcomenerd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9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5851" name="Picture 1" descr="cousino.jpg"/>
            <p:cNvPicPr>
              <a:picLocks noChangeAspect="1"/>
            </p:cNvPicPr>
            <p:nvPr/>
          </p:nvPicPr>
          <p:blipFill>
            <a:blip r:embed="rId8"/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2" name="Picture 2" descr="cool patriot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3" name="Picture 3" descr="cool patriot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039938" y="938213"/>
            <a:ext cx="5386387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 OBEY THE TRAFFIC LAWS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-808001" y="3553303"/>
            <a:ext cx="5109091" cy="4604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3438" y="4298950"/>
            <a:ext cx="5322887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 DO NOT STOP IN TRAFFIC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202704" y="3707192"/>
            <a:ext cx="5416868" cy="4604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 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GH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86200" y="2362200"/>
            <a:ext cx="167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730500" y="18335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5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4312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0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3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23" fill="hold"/>
                                        <p:tgtEl>
                                          <p:spTgt spid="19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23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1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583395" y="594439"/>
            <a:ext cx="4572000" cy="2723823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/>
            <a:r>
              <a:rPr lang="en-US" sz="5700" dirty="0" smtClean="0">
                <a:latin typeface="American Typewriter"/>
                <a:cs typeface="American Typewriter"/>
              </a:rPr>
              <a:t>Don’t text </a:t>
            </a:r>
          </a:p>
          <a:p>
            <a:pPr algn="ctr"/>
            <a:r>
              <a:rPr lang="en-US" sz="5700" dirty="0" smtClean="0">
                <a:latin typeface="American Typewriter"/>
                <a:cs typeface="American Typewriter"/>
              </a:rPr>
              <a:t>&amp;</a:t>
            </a:r>
          </a:p>
          <a:p>
            <a:pPr algn="ctr"/>
            <a:r>
              <a:rPr lang="en-US" sz="5700" dirty="0" smtClean="0">
                <a:latin typeface="American Typewriter"/>
                <a:cs typeface="American Typewriter"/>
              </a:rPr>
              <a:t>walk</a:t>
            </a:r>
            <a:endParaRPr lang="en-US" sz="5700" dirty="0">
              <a:latin typeface="American Typewriter"/>
              <a:cs typeface="American Typewri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36491" t="22363" r="37488"/>
          <a:stretch>
            <a:fillRect/>
          </a:stretch>
        </p:blipFill>
        <p:spPr>
          <a:xfrm rot="20301312">
            <a:off x="1175512" y="2810075"/>
            <a:ext cx="1675443" cy="333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6229">
            <a:off x="4454026" y="3083152"/>
            <a:ext cx="40513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b0F0C6GUF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5421" y="1383424"/>
            <a:ext cx="7406289" cy="41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38150" y="2554288"/>
            <a:ext cx="22923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cool patri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cousino.jpg"/>
          <p:cNvPicPr>
            <a:picLocks noChangeAspect="1"/>
          </p:cNvPicPr>
          <p:nvPr/>
        </p:nvPicPr>
        <p:blipFill>
          <a:blip r:embed="rId4"/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1325563" y="2554288"/>
            <a:ext cx="6611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4800">
              <a:latin typeface="Bernard MT Condensed" pitchFamily="18" charset="0"/>
            </a:endParaRPr>
          </a:p>
        </p:txBody>
      </p:sp>
      <p:pic>
        <p:nvPicPr>
          <p:cNvPr id="36870" name="Picture 7" descr="cousino ma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958975"/>
            <a:ext cx="11950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9363" y="2097088"/>
            <a:ext cx="3952875" cy="36020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  <a:cs typeface="+mn-cs"/>
              </a:rPr>
              <a:t>THERE ARE 3 HOUSES: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  <a:cs typeface="+mn-cs"/>
              </a:rPr>
              <a:t>EAST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  <a:cs typeface="+mn-cs"/>
              </a:rPr>
              <a:t>SOUTH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  <a:cs typeface="+mn-cs"/>
              </a:rPr>
              <a:t>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  <a:cs typeface="+mn-cs"/>
              </a:rPr>
              <a:t>WEST</a:t>
            </a:r>
          </a:p>
        </p:txBody>
      </p:sp>
      <p:sp>
        <p:nvSpPr>
          <p:cNvPr id="12" name="TextBox 11"/>
          <p:cNvSpPr txBox="1"/>
          <p:nvPr/>
        </p:nvSpPr>
        <p:spPr>
          <a:xfrm rot="1948533">
            <a:off x="2058988" y="1812925"/>
            <a:ext cx="5387975" cy="1754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>
                <a:latin typeface="Calisto MT" pitchFamily="18" charset="0"/>
              </a:rPr>
              <a:t>THERE IS NO NORTH HOUSE but</a:t>
            </a:r>
          </a:p>
          <a:p>
            <a:pPr algn="ctr">
              <a:defRPr/>
            </a:pPr>
            <a:r>
              <a:rPr lang="en-US" sz="3600">
                <a:latin typeface="Calisto MT" pitchFamily="18" charset="0"/>
              </a:rPr>
              <a:t>THERE SHOULD BE</a:t>
            </a:r>
          </a:p>
        </p:txBody>
      </p:sp>
      <p:sp>
        <p:nvSpPr>
          <p:cNvPr id="10" name="TextBox 9"/>
          <p:cNvSpPr txBox="1"/>
          <p:nvPr/>
        </p:nvSpPr>
        <p:spPr>
          <a:xfrm rot="1948533">
            <a:off x="1182688" y="1301750"/>
            <a:ext cx="5387975" cy="2308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THERE ARE NO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ELEVATORS, ESCALATORS, OR ESCAPE HATCHES.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py of dontoverth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6302</TotalTime>
  <Words>249</Words>
  <Application>Microsoft Office PowerPoint</Application>
  <PresentationFormat>On-screen Show (4:3)</PresentationFormat>
  <Paragraphs>113</Paragraphs>
  <Slides>21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American Typewriter</vt:lpstr>
      <vt:lpstr>Arial</vt:lpstr>
      <vt:lpstr>Bernard MT Condensed</vt:lpstr>
      <vt:lpstr>Brush Script MT</vt:lpstr>
      <vt:lpstr>Calibri</vt:lpstr>
      <vt:lpstr>Calisto MT</vt:lpstr>
      <vt:lpstr>ヒラギノ角ゴ Pro W3</vt:lpstr>
      <vt:lpstr>Capital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NO Freshman Friday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stanczyk</dc:creator>
  <cp:keywords/>
  <cp:lastModifiedBy>stanczyk@wcskids.net</cp:lastModifiedBy>
  <cp:revision>44</cp:revision>
  <dcterms:created xsi:type="dcterms:W3CDTF">2016-09-05T15:19:07Z</dcterms:created>
  <dcterms:modified xsi:type="dcterms:W3CDTF">2016-09-06T16:46:28Z</dcterms:modified>
</cp:coreProperties>
</file>